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10" r:id="rId55"/>
    <p:sldId id="309" r:id="rId56"/>
    <p:sldId id="320" r:id="rId57"/>
    <p:sldId id="311" r:id="rId58"/>
    <p:sldId id="312" r:id="rId59"/>
    <p:sldId id="313" r:id="rId60"/>
    <p:sldId id="314" r:id="rId61"/>
    <p:sldId id="315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A3634-824A-4546-87B9-792D0C38E7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C3B968-DD60-49C0-B4CA-1FEB873837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B4919-9B5F-4AA3-8BB3-AFA8FBA24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EF976-0683-4E6F-9960-620A72A3CE01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54C24-ED48-47A5-A034-6574F276A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183B3-8DDC-46E1-9DB2-8304CE9BF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8B498-652E-492D-A7D1-6C21953E1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27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8C16B-575A-4279-8481-CD56311AF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07C794-9CFB-4763-B3FA-2CC683654F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48A41-B74D-44A4-89DE-75117272F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EF976-0683-4E6F-9960-620A72A3CE01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28619-FF8F-4C85-8175-03B431D61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FEBBA-BC44-4A29-BFEE-E12790A43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8B498-652E-492D-A7D1-6C21953E1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210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9211E4-16FB-44B4-921F-05C159D0D6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112C1B-E07F-4BF6-AE5F-5449A5F6AB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3F19C-560D-4153-AFF3-B003F04BB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EF976-0683-4E6F-9960-620A72A3CE01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DED7C-36DA-4974-9BB4-352DB549B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9F389-872C-40FE-81A1-0C1A57705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8B498-652E-492D-A7D1-6C21953E1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448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964B2-0D16-46B2-9F5D-8E9312FD2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5D959-9E57-4A83-A6A3-FE5E59395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8A722-085F-43D5-A5F0-DF2F4FB6E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EF976-0683-4E6F-9960-620A72A3CE01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9F35D-3965-4C76-9D5F-0E34840CC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11E4D-17DF-4119-8113-72E9DB528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8B498-652E-492D-A7D1-6C21953E1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23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34E75-35A7-4B2E-B3FD-2684DADBD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F38A2-E5CC-4D5C-AACE-09DAD5418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D942B-D720-422F-9976-25DAB4E47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EF976-0683-4E6F-9960-620A72A3CE01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58029-DC4D-4DC4-873F-1CFA590CF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8EE42-EF3F-4B6D-A1D2-56063B8B6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8B498-652E-492D-A7D1-6C21953E1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928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24F-61F1-4BE9-8FAA-040968BDA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9A60E-92E8-487E-AB6F-8530B12FE5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23C4E2-1CD8-4D3F-8EE1-2C8DD189B9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89A1D0-2F95-4BA4-BC0D-9EED3F530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EF976-0683-4E6F-9960-620A72A3CE01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95B3CA-D161-495A-97DE-A0B979FF7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072118-2D3F-4513-921D-65AC6AEC2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8B498-652E-492D-A7D1-6C21953E1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39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69953-D97B-436D-9103-6927B53D1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1A6D3F-125A-4B25-AE24-CE862BEEE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817E26-AA8B-4144-BAFB-B07AEF7B84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AD6363-14DD-439F-A39F-B26D64CC03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71B6EF-E790-499A-A1FE-A6EA523226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0F5042-5C0E-4898-B1EA-055E66613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EF976-0683-4E6F-9960-620A72A3CE01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B022E6-A3E6-470D-9B5E-B81DE886D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4B8C03-D900-4CC4-AE05-41651F4A8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8B498-652E-492D-A7D1-6C21953E1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439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F2D33-68D5-474F-A2AE-AFBBC9582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3E297-96B5-4D76-BF44-8A6AC3B9C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EF976-0683-4E6F-9960-620A72A3CE01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0817A6-156C-41CA-9A6D-C065FB0CB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22F0E1-CC75-4F1C-873E-0BB05CBC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8B498-652E-492D-A7D1-6C21953E1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61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872D32-4FEE-4860-98AF-D4538325F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EF976-0683-4E6F-9960-620A72A3CE01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03A0A5-277E-4885-BBC3-458997A47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3018CA-56A7-44B1-9097-62E0D1953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8B498-652E-492D-A7D1-6C21953E1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68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66E6-EDA5-441E-B698-DF93AE445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5BCBA-5F40-427E-B6E3-3FFB0934E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7F9773-A1F8-4935-8BB0-F395F9848B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95123-ABCE-4C51-AA6F-F7E58178E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EF976-0683-4E6F-9960-620A72A3CE01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E5CA67-EF7B-480B-99B1-3036F04E5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A5C3CE-1011-4389-8A2B-791734D2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8B498-652E-492D-A7D1-6C21953E1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1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94715-256D-47A6-9453-D27283326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D486DC-4927-40D5-B5B9-F4482F1240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43F7AE-AEA7-462D-A8FE-F46FED3CB6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A68598-3146-4A15-A3EB-77CDDDAB1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EF976-0683-4E6F-9960-620A72A3CE01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22593D-0F89-4C77-AA66-6E0E91288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84663B-3448-4FE4-A344-061ED7F9D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8B498-652E-492D-A7D1-6C21953E1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788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06BE4-D7B1-4625-9122-DE1ABA659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A47761-3315-47F9-AC5F-5FE1072E8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CB2A8-B052-4D41-A603-77880772BB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4EF976-0683-4E6F-9960-620A72A3CE01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82CFD-9664-438D-B93B-C6C2C936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67722-0A53-416E-A52A-AF92706C6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8B498-652E-492D-A7D1-6C21953E1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018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CBBDC-40D5-491D-8DE8-E83AD593E4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Unit Testing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D11CC4-930B-43CF-9F31-2D08895BEE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COP 4331</a:t>
            </a:r>
          </a:p>
        </p:txBody>
      </p:sp>
    </p:spTree>
    <p:extLst>
      <p:ext uri="{BB962C8B-B14F-4D97-AF65-F5344CB8AC3E}">
        <p14:creationId xmlns:p14="http://schemas.microsoft.com/office/powerpoint/2010/main" val="248833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ABAB4C-F390-4F50-8159-96115880D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7" y="1104900"/>
            <a:ext cx="1025842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40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E07EAD-7BC9-41D5-956E-79A454E1F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9449"/>
            <a:ext cx="12192000" cy="275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73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C45DF9-A452-4B82-91B6-CF373DFBD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1404937"/>
            <a:ext cx="940117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578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5AA253-94DD-4E02-88AC-D7512582A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776"/>
            <a:ext cx="12192000" cy="446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071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D98EAE-3DAD-4314-96B0-1D181EDFB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3461"/>
            <a:ext cx="12192000" cy="567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46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95BE78-9899-48A4-A8F9-4F8F13933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3541"/>
            <a:ext cx="12192000" cy="453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88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D58616-BCEB-4637-BC2A-6EBC890FC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660"/>
            <a:ext cx="12192000" cy="469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561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5B0657-3F2A-490D-B144-A20BE5837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9960"/>
            <a:ext cx="12192000" cy="495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144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01563E-07BD-49F0-BE2C-CBA9CAF70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3724"/>
            <a:ext cx="12192000" cy="267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119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60D752-EB6E-41DF-8E60-68D738D26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016"/>
            <a:ext cx="12192000" cy="536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03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965950-6A31-4822-869E-F31EFD44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728787"/>
            <a:ext cx="1125855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84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C84A20-9556-4FD6-B498-D6AE5E404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519112"/>
            <a:ext cx="11020425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258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38DF7E-6B96-43B5-B4A8-E79A82D9F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6087"/>
            <a:ext cx="12192000" cy="474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76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352803-95EC-43B8-996C-623042000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87" y="747712"/>
            <a:ext cx="8810625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070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538875-0D84-4FC7-AB6A-C84C2E00D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6459"/>
            <a:ext cx="12192000" cy="480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016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183B7F-76F6-433E-950C-22CF80454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1666875"/>
            <a:ext cx="999172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796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63D23B-9736-4999-A1BE-B27EFDA7A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041" y="0"/>
            <a:ext cx="72319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92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A686BF-0A21-4ACE-9B77-3F5D68E94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4155"/>
            <a:ext cx="12192000" cy="578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51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7839CA-5738-493D-A844-E00674803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6664"/>
            <a:ext cx="12192000" cy="400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183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A39AD8-881D-418A-99D5-55DB5770A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" y="719137"/>
            <a:ext cx="10506075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786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2E6659-2607-4178-83A9-1E76AC874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259"/>
            <a:ext cx="12192000" cy="639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9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90C2EA-27D4-4A6B-ADF9-F20D3B44D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6542"/>
            <a:ext cx="12192000" cy="210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7796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1B305A-024E-4220-AB24-189EFC3F3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587" y="0"/>
            <a:ext cx="9282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2913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5578E5-38AB-4267-ABF5-596387447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5785"/>
            <a:ext cx="12192000" cy="316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1021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7771B0-B206-42A0-A8CA-ACBD2114B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19" y="0"/>
            <a:ext cx="117305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717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23564C-803B-4091-A612-D298F5909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7" y="1585912"/>
            <a:ext cx="89630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502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22D96B-E05E-41F6-9A2B-F2ABBCC4A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914" y="0"/>
            <a:ext cx="106481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1902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1EA183-77DA-4E02-952B-82E12E963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048" y="0"/>
            <a:ext cx="107439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3059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F93DC1-3ABE-4D48-8E70-46478DBA8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205" y="0"/>
            <a:ext cx="72435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02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4A1E07-CB50-4569-89DA-9C9FA72FB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37" y="976312"/>
            <a:ext cx="922972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6404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9BBE67-1629-49EB-B1F4-EBAA7E5BC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8826"/>
            <a:ext cx="12192000" cy="384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033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2A70DA-18FF-4AC7-BAC6-5A72F1AB2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62" y="71437"/>
            <a:ext cx="8143875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31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A12307-BB08-41AE-9867-3C353F71E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37" y="366712"/>
            <a:ext cx="9153525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769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EA5B49-A78E-4869-8EA0-27A532C3C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87" y="642937"/>
            <a:ext cx="835342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6212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F9C61C-BB50-4603-BB69-888066C7D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737" y="690562"/>
            <a:ext cx="8010525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9165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C2702B-412C-4952-A962-8C5337A2E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912" y="157162"/>
            <a:ext cx="597217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28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BA66AE-4B90-4079-B865-7A42A3C32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687" y="1547812"/>
            <a:ext cx="652462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740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A8FD0E-6AEC-4271-A4E5-670884A0E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437" y="1452562"/>
            <a:ext cx="82391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397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3C752F-B0D2-43A5-A508-AD809A5A8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661987"/>
            <a:ext cx="10391775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8791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E736B4-F6E0-4DA6-A10F-63B53ABFD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290512"/>
            <a:ext cx="11115675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5072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D318CB-952E-4044-94F5-4384B742D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812" y="1947862"/>
            <a:ext cx="604837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2344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8FCE96-D388-4FE4-A400-124CB1139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597" y="0"/>
            <a:ext cx="93548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828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9BFBD2-9C70-41CC-AFC5-409AC680B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012" y="252412"/>
            <a:ext cx="589597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93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FED1D9-CD57-49DA-A2B3-CA37AB645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" y="1490662"/>
            <a:ext cx="1016317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148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B76C13-EF80-46A2-ACFC-E9DA387AD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1957387"/>
            <a:ext cx="1056322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2615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86FBBA-90B4-4EC3-9B27-0F91963C3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2062162"/>
            <a:ext cx="1004887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197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13FFA5-ECCD-43F1-BC37-DDD2B2FC6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2147887"/>
            <a:ext cx="104679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1803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EB51EC-C74A-48E0-9BB3-81BDE48B0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787" y="2719387"/>
            <a:ext cx="568642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1407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1E389-9D14-4AF5-A359-226CF345A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NUnit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3D049-5E8C-400D-BB86-3348C3A65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NUnit</a:t>
            </a:r>
            <a:r>
              <a:rPr lang="en-US" dirty="0"/>
              <a:t> to Visual Studio with NuGet</a:t>
            </a:r>
          </a:p>
          <a:p>
            <a:r>
              <a:rPr lang="en-US" dirty="0"/>
              <a:t>Add </a:t>
            </a:r>
            <a:r>
              <a:rPr lang="en-US" dirty="0" err="1"/>
              <a:t>Nunit</a:t>
            </a:r>
            <a:r>
              <a:rPr lang="en-US" dirty="0"/>
              <a:t> 3 Test Adapter to Visual Studio with NuGet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2251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051862-D7CB-4EC2-928F-4A791DFF1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442912"/>
            <a:ext cx="10868025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501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1E389-9D14-4AF5-A359-226CF345A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Assert possibility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3D049-5E8C-400D-BB86-3348C3A65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487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Assert.IsTrue</a:t>
            </a:r>
            <a:r>
              <a:rPr lang="en-US" dirty="0"/>
              <a:t>( result 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be replaced by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Assert.That</a:t>
            </a:r>
            <a:r>
              <a:rPr lang="en-US" dirty="0"/>
              <a:t>(result, </a:t>
            </a:r>
            <a:r>
              <a:rPr lang="en-US" dirty="0" err="1"/>
              <a:t>Is.True</a:t>
            </a:r>
            <a:r>
              <a:rPr lang="en-US" dirty="0"/>
              <a:t> 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Assert.That</a:t>
            </a:r>
            <a:r>
              <a:rPr lang="en-US" dirty="0"/>
              <a:t>(result == true);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5509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8FED52-8F9A-4F70-A3C6-25661F3B9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1487"/>
            <a:ext cx="12192000" cy="457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060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BAF499-32C9-4F83-97BB-03D263596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04" y="0"/>
            <a:ext cx="119151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800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F80054-DD3B-4355-8673-1D753AC20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7527"/>
            <a:ext cx="12192000" cy="538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729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AA4403-40B0-4E8C-8477-C8DBC6AA1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457200"/>
            <a:ext cx="100965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948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89025D-E518-4917-8FAD-35EF42644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437" y="2338387"/>
            <a:ext cx="8239125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674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24BC9F-40CF-4E06-B020-5806AC13A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778" y="0"/>
            <a:ext cx="95444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59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853CD8-7CCC-4AD6-B52A-622FC1B17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2228850"/>
            <a:ext cx="108585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90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8211C6-50C3-4F35-95CC-FA9FB927D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43" y="0"/>
            <a:ext cx="10875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07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D98EE8-970E-4569-B003-0CB196227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76200"/>
            <a:ext cx="1102995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10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1045</TotalTime>
  <Words>55</Words>
  <Application>Microsoft Office PowerPoint</Application>
  <PresentationFormat>Widescreen</PresentationFormat>
  <Paragraphs>16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Calibri</vt:lpstr>
      <vt:lpstr>Calibri Light</vt:lpstr>
      <vt:lpstr>Office Theme</vt:lpstr>
      <vt:lpstr>Unit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NUnit</vt:lpstr>
      <vt:lpstr>PowerPoint Presentation</vt:lpstr>
      <vt:lpstr>New Assert possibility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Testing</dc:title>
  <dc:creator>Rick Leinecker</dc:creator>
  <cp:lastModifiedBy>Rick Leinecker</cp:lastModifiedBy>
  <cp:revision>61</cp:revision>
  <dcterms:created xsi:type="dcterms:W3CDTF">2018-11-05T22:52:22Z</dcterms:created>
  <dcterms:modified xsi:type="dcterms:W3CDTF">2018-11-07T14:13:53Z</dcterms:modified>
</cp:coreProperties>
</file>